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435" r:id="rId4"/>
    <p:sldId id="450" r:id="rId5"/>
    <p:sldId id="452" r:id="rId6"/>
    <p:sldId id="451" r:id="rId7"/>
    <p:sldId id="433" r:id="rId8"/>
    <p:sldId id="442" r:id="rId9"/>
    <p:sldId id="443" r:id="rId10"/>
    <p:sldId id="444" r:id="rId1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3600" kern="1200">
        <a:solidFill>
          <a:schemeClr val="bg1"/>
        </a:solidFill>
        <a:latin typeface="Tahom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777777"/>
    <a:srgbClr val="4D4D4D"/>
    <a:srgbClr val="FFFF00"/>
    <a:srgbClr val="FF3300"/>
    <a:srgbClr val="CCECFF"/>
    <a:srgbClr val="FFCCFF"/>
    <a:srgbClr val="00007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A55F5504-7ECA-9745-82D3-14CFB0EE9C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52452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4890F847-7AF3-D04C-9EEA-C62D131ADC3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05654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0F847-7AF3-D04C-9EEA-C62D131ADC3A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43323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0F847-7AF3-D04C-9EEA-C62D131ADC3A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3851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08802-E9E9-0D4E-BBBC-248D1BAA50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896065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E00F0-8536-114D-8B88-198FEA6DB2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3783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6220-1F7E-3444-B62F-B2673260F1C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2023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17077-3036-144A-8702-D2760DA664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8753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74854C-504C-F64B-BCF1-E217F0F9E5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70146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85603-9B29-894A-9634-0932C8A900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1717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3C74-1C13-CF40-AA62-0651136FEFA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9249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611F2-FDFA-DE4D-9C17-8219E735743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201812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95792-7209-864D-B13F-2E3F41AB859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677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8049E-0118-F34F-897F-D50DA9102B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60923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F7855-1C9B-C34B-9B9B-DF2EA2C48F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61071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2DE6B001-4FA6-5347-BA13-DA79BDB496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5856" y="5733256"/>
            <a:ext cx="23047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Psalm 46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844824"/>
            <a:ext cx="59766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Mighty Fortress</a:t>
            </a:r>
            <a:endParaRPr lang="en-SG" sz="8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8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3645024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aseline="30000" dirty="0">
                <a:solidFill>
                  <a:schemeClr val="tx1"/>
                </a:solidFill>
              </a:rPr>
              <a:t>10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Be </a:t>
            </a:r>
            <a:r>
              <a:rPr lang="en-US" sz="3200" dirty="0">
                <a:solidFill>
                  <a:schemeClr val="tx1"/>
                </a:solidFill>
              </a:rPr>
              <a:t>still, and know that I am God. I will be exalted among the nations, I will be exalted in the earth!” </a:t>
            </a:r>
            <a:r>
              <a:rPr lang="en-US" sz="3200" baseline="30000" dirty="0">
                <a:solidFill>
                  <a:schemeClr val="tx1"/>
                </a:solidFill>
              </a:rPr>
              <a:t>11</a:t>
            </a:r>
            <a:r>
              <a:rPr lang="en-US" sz="3200" dirty="0">
                <a:solidFill>
                  <a:schemeClr val="tx1"/>
                </a:solidFill>
              </a:rPr>
              <a:t> The Lord of hosts is with us; the God of Jacob is our fortress.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2195" y="2564904"/>
            <a:ext cx="63913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 Be Still before God </a:t>
            </a:r>
            <a:r>
              <a:rPr lang="en-US" sz="2800" dirty="0" smtClean="0">
                <a:solidFill>
                  <a:schemeClr val="tx1"/>
                </a:solidFill>
              </a:rPr>
              <a:t>(vv.10-11)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918573"/>
            <a:ext cx="7906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Remember God is in Control </a:t>
            </a:r>
            <a:r>
              <a:rPr lang="en-US" sz="2800" dirty="0" smtClean="0">
                <a:solidFill>
                  <a:schemeClr val="tx1"/>
                </a:solidFill>
              </a:rPr>
              <a:t>(vv.8-9)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196752"/>
            <a:ext cx="4575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Trust in God </a:t>
            </a:r>
            <a:r>
              <a:rPr lang="en-US" sz="2800" dirty="0" smtClean="0">
                <a:solidFill>
                  <a:schemeClr val="tx1"/>
                </a:solidFill>
              </a:rPr>
              <a:t>(vv.4-7)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488866"/>
            <a:ext cx="598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Find Refuge in God </a:t>
            </a:r>
            <a:r>
              <a:rPr lang="en-US" sz="2800" dirty="0" smtClean="0">
                <a:solidFill>
                  <a:schemeClr val="tx1"/>
                </a:solidFill>
              </a:rPr>
              <a:t>(vv.1-3)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0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99592" y="1628800"/>
            <a:ext cx="7128792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A mighty fortress is our God, a bulwark never failing; </a:t>
            </a:r>
          </a:p>
          <a:p>
            <a:r>
              <a:rPr lang="en-US" sz="2800" dirty="0">
                <a:solidFill>
                  <a:schemeClr val="tx1"/>
                </a:solidFill>
              </a:rPr>
              <a:t>our helper he amid the flood of mortal ills prevailing.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For still our ancient foe doth seek to work us woe; </a:t>
            </a:r>
          </a:p>
          <a:p>
            <a:r>
              <a:rPr lang="en-US" sz="2800" dirty="0">
                <a:solidFill>
                  <a:schemeClr val="tx1"/>
                </a:solidFill>
              </a:rPr>
              <a:t>his craft and power are great, and armed with cruel hate, on earth is not his equal.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A Mighty Fortress Is Our God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14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1124744"/>
            <a:ext cx="56886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Did </a:t>
            </a:r>
            <a:r>
              <a:rPr lang="en-US" sz="2600" dirty="0">
                <a:solidFill>
                  <a:schemeClr val="tx1"/>
                </a:solidFill>
              </a:rPr>
              <a:t>we in our own strength confide, 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our </a:t>
            </a:r>
            <a:r>
              <a:rPr lang="en-US" sz="2600" dirty="0">
                <a:solidFill>
                  <a:schemeClr val="tx1"/>
                </a:solidFill>
              </a:rPr>
              <a:t>striving would be </a:t>
            </a:r>
            <a:r>
              <a:rPr lang="en-US" sz="2600" dirty="0" smtClean="0">
                <a:solidFill>
                  <a:schemeClr val="tx1"/>
                </a:solidFill>
              </a:rPr>
              <a:t>losing,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were </a:t>
            </a:r>
            <a:r>
              <a:rPr lang="en-US" sz="2600" dirty="0">
                <a:solidFill>
                  <a:schemeClr val="tx1"/>
                </a:solidFill>
              </a:rPr>
              <a:t>not the right man on our side, 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the </a:t>
            </a:r>
            <a:r>
              <a:rPr lang="en-US" sz="2600" dirty="0">
                <a:solidFill>
                  <a:schemeClr val="tx1"/>
                </a:solidFill>
              </a:rPr>
              <a:t>man of God's own choosing.</a:t>
            </a:r>
            <a:endParaRPr lang="en-SG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Dost </a:t>
            </a:r>
            <a:r>
              <a:rPr lang="en-US" sz="2600" dirty="0">
                <a:solidFill>
                  <a:schemeClr val="tx1"/>
                </a:solidFill>
              </a:rPr>
              <a:t>ask who that may be?  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Christ </a:t>
            </a:r>
            <a:r>
              <a:rPr lang="en-US" sz="2600" dirty="0">
                <a:solidFill>
                  <a:schemeClr val="tx1"/>
                </a:solidFill>
              </a:rPr>
              <a:t>Jesus, it is </a:t>
            </a:r>
            <a:r>
              <a:rPr lang="en-US" sz="2600" dirty="0" smtClean="0">
                <a:solidFill>
                  <a:schemeClr val="tx1"/>
                </a:solidFill>
              </a:rPr>
              <a:t>He</a:t>
            </a:r>
            <a:r>
              <a:rPr lang="en-US" sz="2600" dirty="0">
                <a:solidFill>
                  <a:schemeClr val="tx1"/>
                </a:solidFill>
              </a:rPr>
              <a:t>; 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Lord </a:t>
            </a:r>
            <a:r>
              <a:rPr lang="en-US" sz="2600" dirty="0" err="1">
                <a:solidFill>
                  <a:schemeClr val="tx1"/>
                </a:solidFill>
              </a:rPr>
              <a:t>Sabaoth</a:t>
            </a:r>
            <a:r>
              <a:rPr lang="en-US" sz="2600" dirty="0">
                <a:solidFill>
                  <a:schemeClr val="tx1"/>
                </a:solidFill>
              </a:rPr>
              <a:t>, </a:t>
            </a:r>
            <a:r>
              <a:rPr lang="en-US" sz="2600" dirty="0" smtClean="0">
                <a:solidFill>
                  <a:schemeClr val="tx1"/>
                </a:solidFill>
              </a:rPr>
              <a:t>His </a:t>
            </a:r>
            <a:r>
              <a:rPr lang="en-US" sz="2600" dirty="0">
                <a:solidFill>
                  <a:schemeClr val="tx1"/>
                </a:solidFill>
              </a:rPr>
              <a:t>name, 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from </a:t>
            </a:r>
            <a:r>
              <a:rPr lang="en-US" sz="2600" dirty="0">
                <a:solidFill>
                  <a:schemeClr val="tx1"/>
                </a:solidFill>
              </a:rPr>
              <a:t>age to age the same, </a:t>
            </a:r>
            <a:endParaRPr lang="en-SG" sz="2600" dirty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and </a:t>
            </a:r>
            <a:r>
              <a:rPr lang="en-US" sz="2600" dirty="0">
                <a:solidFill>
                  <a:schemeClr val="tx1"/>
                </a:solidFill>
              </a:rPr>
              <a:t>he must win the battle.</a:t>
            </a:r>
            <a:endParaRPr lang="en-SG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762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1988840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aseline="30000" dirty="0" smtClean="0">
                <a:solidFill>
                  <a:schemeClr val="tx1"/>
                </a:solidFill>
              </a:rPr>
              <a:t>1 </a:t>
            </a:r>
            <a:r>
              <a:rPr lang="en-US" sz="3200" dirty="0" smtClean="0">
                <a:solidFill>
                  <a:schemeClr val="tx1"/>
                </a:solidFill>
              </a:rPr>
              <a:t>God </a:t>
            </a:r>
            <a:r>
              <a:rPr lang="en-US" sz="3200" dirty="0">
                <a:solidFill>
                  <a:schemeClr val="tx1"/>
                </a:solidFill>
              </a:rPr>
              <a:t>is our refuge and strength, a very present help in </a:t>
            </a:r>
            <a:r>
              <a:rPr lang="en-US" sz="3200" dirty="0" smtClean="0">
                <a:solidFill>
                  <a:schemeClr val="tx1"/>
                </a:solidFill>
              </a:rPr>
              <a:t>trouble.</a:t>
            </a:r>
            <a:endParaRPr lang="en-SG" sz="3200" i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692696"/>
            <a:ext cx="598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Find Refuge in God </a:t>
            </a:r>
            <a:r>
              <a:rPr lang="en-US" sz="2800" dirty="0" smtClean="0">
                <a:solidFill>
                  <a:schemeClr val="tx1"/>
                </a:solidFill>
              </a:rPr>
              <a:t>(vv.1-3)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364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908720"/>
            <a:ext cx="784887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chemeClr val="tx1"/>
                </a:solidFill>
              </a:rPr>
              <a:t>The name of the Lord is a strong tower; the righteous run to it and are safe. </a:t>
            </a:r>
            <a:r>
              <a:rPr lang="en-US" sz="2400" dirty="0" smtClean="0">
                <a:solidFill>
                  <a:schemeClr val="tx1"/>
                </a:solidFill>
              </a:rPr>
              <a:t>Proverbs 18:10</a:t>
            </a:r>
            <a:endParaRPr lang="en-SG" sz="2400" i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3568" y="2852936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>
                <a:solidFill>
                  <a:schemeClr val="tx1"/>
                </a:solidFill>
              </a:rPr>
              <a:t>Find rest, O my soul, in God alone; my hope comes from him. He alone is my rock and my salvation; he is my fortress, I will not be shaken. My salvation and my honor depend on God; he is my mighty rock, my </a:t>
            </a:r>
            <a:r>
              <a:rPr lang="en-US" sz="3200" dirty="0" smtClean="0">
                <a:solidFill>
                  <a:schemeClr val="tx1"/>
                </a:solidFill>
              </a:rPr>
              <a:t>refuge.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Psalm </a:t>
            </a:r>
            <a:r>
              <a:rPr lang="en-US" sz="2400" dirty="0">
                <a:solidFill>
                  <a:schemeClr val="tx1"/>
                </a:solidFill>
              </a:rPr>
              <a:t>62:5-</a:t>
            </a:r>
            <a:r>
              <a:rPr lang="en-US" sz="2400" dirty="0" smtClean="0">
                <a:solidFill>
                  <a:schemeClr val="tx1"/>
                </a:solidFill>
              </a:rPr>
              <a:t>7</a:t>
            </a:r>
            <a:endParaRPr lang="en-SG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71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1988840"/>
            <a:ext cx="76328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aseline="30000" dirty="0" smtClean="0">
                <a:solidFill>
                  <a:schemeClr val="tx1"/>
                </a:solidFill>
              </a:rPr>
              <a:t>1 </a:t>
            </a:r>
            <a:r>
              <a:rPr lang="en-US" sz="3200" dirty="0" smtClean="0">
                <a:solidFill>
                  <a:schemeClr val="tx1"/>
                </a:solidFill>
              </a:rPr>
              <a:t>God </a:t>
            </a:r>
            <a:r>
              <a:rPr lang="en-US" sz="3200" dirty="0">
                <a:solidFill>
                  <a:schemeClr val="tx1"/>
                </a:solidFill>
              </a:rPr>
              <a:t>is our refuge and strength, a very present help in </a:t>
            </a:r>
            <a:r>
              <a:rPr lang="en-US" sz="3200" dirty="0" smtClean="0">
                <a:solidFill>
                  <a:schemeClr val="tx1"/>
                </a:solidFill>
              </a:rPr>
              <a:t>trouble.</a:t>
            </a:r>
            <a:endParaRPr lang="en-SG" sz="3200" i="1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692696"/>
            <a:ext cx="598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Find Refuge in God </a:t>
            </a:r>
            <a:r>
              <a:rPr lang="en-US" sz="2800" dirty="0" smtClean="0">
                <a:solidFill>
                  <a:schemeClr val="tx1"/>
                </a:solidFill>
              </a:rPr>
              <a:t>(vv.1-3)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3212976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Therefore we will not </a:t>
            </a:r>
            <a:r>
              <a:rPr lang="en-US" sz="3200" u="sng" dirty="0">
                <a:solidFill>
                  <a:schemeClr val="tx1"/>
                </a:solidFill>
              </a:rPr>
              <a:t>fear</a:t>
            </a:r>
            <a:r>
              <a:rPr lang="en-US" sz="3200" dirty="0">
                <a:solidFill>
                  <a:schemeClr val="tx1"/>
                </a:solidFill>
              </a:rPr>
              <a:t> though the earth gives way, though the mountains be moved into the heart of the sea, </a:t>
            </a:r>
            <a:r>
              <a:rPr lang="en-US" sz="3200" baseline="30000" dirty="0">
                <a:solidFill>
                  <a:schemeClr val="tx1"/>
                </a:solidFill>
              </a:rPr>
              <a:t>3</a:t>
            </a:r>
            <a:r>
              <a:rPr lang="en-US" sz="3200" dirty="0">
                <a:solidFill>
                  <a:schemeClr val="tx1"/>
                </a:solidFill>
              </a:rPr>
              <a:t> though its waters roar and foam, though the mountains tremble at its swelling. </a:t>
            </a:r>
            <a:endParaRPr lang="en-SG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336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852936"/>
            <a:ext cx="84249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God </a:t>
            </a:r>
            <a:r>
              <a:rPr lang="en-US" dirty="0">
                <a:solidFill>
                  <a:schemeClr val="tx1"/>
                </a:solidFill>
              </a:rPr>
              <a:t>is </a:t>
            </a:r>
            <a:r>
              <a:rPr lang="en-US" dirty="0" smtClean="0">
                <a:solidFill>
                  <a:schemeClr val="tx1"/>
                </a:solidFill>
              </a:rPr>
              <a:t>our refuge </a:t>
            </a:r>
            <a:r>
              <a:rPr lang="en-US" dirty="0">
                <a:solidFill>
                  <a:schemeClr val="tx1"/>
                </a:solidFill>
              </a:rPr>
              <a:t>and our strength.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He </a:t>
            </a:r>
            <a:r>
              <a:rPr lang="en-US" u="sng" dirty="0">
                <a:solidFill>
                  <a:schemeClr val="tx1"/>
                </a:solidFill>
              </a:rPr>
              <a:t>always</a:t>
            </a:r>
            <a:r>
              <a:rPr lang="en-US" dirty="0">
                <a:solidFill>
                  <a:schemeClr val="tx1"/>
                </a:solidFill>
              </a:rPr>
              <a:t> helps in times of trouble. </a:t>
            </a:r>
          </a:p>
        </p:txBody>
      </p:sp>
    </p:spTree>
    <p:extLst>
      <p:ext uri="{BB962C8B-B14F-4D97-AF65-F5344CB8AC3E}">
        <p14:creationId xmlns:p14="http://schemas.microsoft.com/office/powerpoint/2010/main" xmlns="" val="346046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2276872"/>
            <a:ext cx="7416824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aseline="30000" dirty="0">
                <a:solidFill>
                  <a:schemeClr val="tx1"/>
                </a:solidFill>
              </a:rPr>
              <a:t>4</a:t>
            </a:r>
            <a:r>
              <a:rPr lang="en-US" sz="2800" dirty="0">
                <a:solidFill>
                  <a:schemeClr val="tx1"/>
                </a:solidFill>
              </a:rPr>
              <a:t> There is a river whose streams make glad the city of God, the holy habitation of the Most High. </a:t>
            </a:r>
            <a:r>
              <a:rPr lang="en-US" sz="2800" baseline="30000" dirty="0">
                <a:solidFill>
                  <a:schemeClr val="tx1"/>
                </a:solidFill>
              </a:rPr>
              <a:t>5 </a:t>
            </a:r>
            <a:r>
              <a:rPr lang="en-US" sz="2800" dirty="0">
                <a:solidFill>
                  <a:schemeClr val="tx1"/>
                </a:solidFill>
              </a:rPr>
              <a:t>God is in the midst of her; she shall not be moved; God will help her when morning dawns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aseline="30000" dirty="0" smtClean="0">
                <a:solidFill>
                  <a:schemeClr val="tx1"/>
                </a:solidFill>
              </a:rPr>
              <a:t>6</a:t>
            </a:r>
            <a:r>
              <a:rPr lang="en-US" sz="2800" dirty="0" smtClean="0">
                <a:solidFill>
                  <a:schemeClr val="tx1"/>
                </a:solidFill>
              </a:rPr>
              <a:t> The </a:t>
            </a:r>
            <a:r>
              <a:rPr lang="en-US" sz="2800" dirty="0">
                <a:solidFill>
                  <a:schemeClr val="tx1"/>
                </a:solidFill>
              </a:rPr>
              <a:t>nations rage, the kingdoms totter; he utters his voice, the earth melts. </a:t>
            </a:r>
            <a:r>
              <a:rPr lang="en-US" sz="2800" baseline="30000" dirty="0" smtClean="0">
                <a:solidFill>
                  <a:schemeClr val="tx1"/>
                </a:solidFill>
              </a:rPr>
              <a:t>7</a:t>
            </a:r>
            <a:r>
              <a:rPr lang="en-US" sz="2800" dirty="0" smtClean="0">
                <a:solidFill>
                  <a:schemeClr val="tx1"/>
                </a:solidFill>
              </a:rPr>
              <a:t> The </a:t>
            </a:r>
            <a:r>
              <a:rPr lang="en-US" sz="2800" dirty="0">
                <a:solidFill>
                  <a:schemeClr val="tx1"/>
                </a:solidFill>
              </a:rPr>
              <a:t>Lord of hosts is with us; the God of Jacob is our fortress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en-SG" sz="2800" i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4687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Trust in God </a:t>
            </a:r>
            <a:r>
              <a:rPr lang="en-US" sz="2800" dirty="0" smtClean="0">
                <a:solidFill>
                  <a:schemeClr val="tx1"/>
                </a:solidFill>
              </a:rPr>
              <a:t>(vv. 4-7)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488866"/>
            <a:ext cx="6099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Find Refuge in God </a:t>
            </a:r>
            <a:r>
              <a:rPr lang="en-US" sz="2800" dirty="0" smtClean="0">
                <a:solidFill>
                  <a:schemeClr val="tx1"/>
                </a:solidFill>
              </a:rPr>
              <a:t>(vv. 1-3)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894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3140968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aseline="30000" dirty="0">
                <a:solidFill>
                  <a:schemeClr val="tx1"/>
                </a:solidFill>
              </a:rPr>
              <a:t>8 </a:t>
            </a:r>
            <a:r>
              <a:rPr lang="en-US" sz="2800" dirty="0">
                <a:solidFill>
                  <a:schemeClr val="tx1"/>
                </a:solidFill>
              </a:rPr>
              <a:t>Come, behold the works of the Lord, how he has brought desolations on the earth. </a:t>
            </a:r>
            <a:r>
              <a:rPr lang="en-US" sz="2800" baseline="30000" dirty="0">
                <a:solidFill>
                  <a:schemeClr val="tx1"/>
                </a:solidFill>
              </a:rPr>
              <a:t>9</a:t>
            </a:r>
            <a:r>
              <a:rPr lang="en-US" sz="2800" dirty="0">
                <a:solidFill>
                  <a:schemeClr val="tx1"/>
                </a:solidFill>
              </a:rPr>
              <a:t> He makes wars cease to the end of the earth; he breaks the bow and shatters the spear; he burns the chariots with fire.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916832"/>
            <a:ext cx="7906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 Remember God is </a:t>
            </a: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 Control </a:t>
            </a:r>
            <a:r>
              <a:rPr lang="en-US" sz="2800" dirty="0" smtClean="0">
                <a:solidFill>
                  <a:schemeClr val="tx1"/>
                </a:solidFill>
              </a:rPr>
              <a:t>(vv.8-9)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196752"/>
            <a:ext cx="4575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 Trust in God </a:t>
            </a:r>
            <a:r>
              <a:rPr lang="en-US" sz="2800" dirty="0" smtClean="0">
                <a:solidFill>
                  <a:schemeClr val="tx1"/>
                </a:solidFill>
              </a:rPr>
              <a:t>(vv.4-7)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488866"/>
            <a:ext cx="598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 Find Refuge in God </a:t>
            </a:r>
            <a:r>
              <a:rPr lang="en-US" sz="2800" dirty="0" smtClean="0">
                <a:solidFill>
                  <a:schemeClr val="tx1"/>
                </a:solidFill>
              </a:rPr>
              <a:t>(vv.1-3)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99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  <p:bldP spid="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ahoma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ahoma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38763</TotalTime>
  <Words>541</Words>
  <Application>Microsoft Office PowerPoint</Application>
  <PresentationFormat>On-screen Show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A Mighty Fortress Is Our God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TPMC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Chia Chin Nam</dc:creator>
  <cp:lastModifiedBy>Pentocost</cp:lastModifiedBy>
  <cp:revision>2047</cp:revision>
  <dcterms:created xsi:type="dcterms:W3CDTF">2008-10-07T02:10:53Z</dcterms:created>
  <dcterms:modified xsi:type="dcterms:W3CDTF">2015-11-05T07:03:08Z</dcterms:modified>
</cp:coreProperties>
</file>